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7129463" cy="7164388"/>
  <p:notesSz cx="7099300" cy="10234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56400" y="285120"/>
            <a:ext cx="2345040" cy="121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2787480" y="285120"/>
            <a:ext cx="3985200" cy="611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6FC5AF-63B5-4C47-A70F-225BE44649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211B90B3-B1E8-484E-B06C-882B3B14AD5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3EC6A80B-7024-4B3C-97D1-2FF2F28960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8996EC1-1326-4216-B7EB-0B2535D655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3E0DC8B-9462-4F45-B764-35B1D0D12E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56400" y="285120"/>
            <a:ext cx="2345040" cy="121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2787480" y="285120"/>
            <a:ext cx="3985200" cy="611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3AAB9142-14E9-44EE-BF72-A253E06FB5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A334695-B81C-40C1-A402-8EFD0F5E55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56400" y="285120"/>
            <a:ext cx="2345040" cy="121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787480" y="285120"/>
            <a:ext cx="1944720" cy="611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29760" y="285120"/>
            <a:ext cx="1944720" cy="611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1154D4C0-0C16-4FEB-ADD1-5CAD5FE11D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E95DEF8-ABA6-418A-91C6-874CADF7631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56400" y="285120"/>
            <a:ext cx="2345040" cy="121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43F76D17-9FF8-4055-9260-66FE2FA3EF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A85493A3-ABA0-4CD8-911B-8BFF9C57A1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600" y="2225520"/>
            <a:ext cx="6059520" cy="1535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7DE73EB-947B-490A-B3DF-D65FC3ABAE6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56400" y="285120"/>
            <a:ext cx="2345040" cy="1213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2787480" y="285120"/>
            <a:ext cx="3985200" cy="611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56400" y="1499040"/>
            <a:ext cx="2345040" cy="4900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7D1FBA3-761A-48BF-B6A3-FD7A41C96AB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397520" y="5015160"/>
            <a:ext cx="4277160" cy="59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20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397520" y="640080"/>
            <a:ext cx="4277160" cy="429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397520" y="5607000"/>
            <a:ext cx="4277160" cy="84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DF467CE-BC05-4818-95D5-82E5164AEC2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56400" y="286920"/>
            <a:ext cx="6416280" cy="119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56400" y="1671840"/>
            <a:ext cx="6416280" cy="472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37209E4-A91C-49C4-A864-615D89FB0F2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68880" y="286920"/>
            <a:ext cx="1603800" cy="611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56400" y="286920"/>
            <a:ext cx="4693320" cy="6112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50A8B70-D775-431A-ABE2-ADC801C8602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56400" y="286920"/>
            <a:ext cx="6416280" cy="119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56400" y="1671840"/>
            <a:ext cx="6416280" cy="472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3400C34-F9E1-44C3-8661-E2B03831C89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63040" y="4603680"/>
            <a:ext cx="6059520" cy="1422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ru-RU" sz="4000" strike="noStrike" u="none" cap="all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63040" y="3036600"/>
            <a:ext cx="6059520" cy="156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ru-RU" sz="20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Образец текста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C391E78-8B65-4184-9DB7-B4EC2AA2B04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6400" y="286920"/>
            <a:ext cx="6416280" cy="119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56400" y="1671840"/>
            <a:ext cx="3148560" cy="472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624120" y="1671840"/>
            <a:ext cx="3148560" cy="4727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DF47199-40FF-4CB7-B319-932FBBE2F38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56400" y="286920"/>
            <a:ext cx="6416280" cy="119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56400" y="1603800"/>
            <a:ext cx="3149640" cy="668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56400" y="2271960"/>
            <a:ext cx="3149640" cy="412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3621600" y="1603800"/>
            <a:ext cx="3151080" cy="668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621600" y="2271960"/>
            <a:ext cx="3151080" cy="4127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ru-RU" sz="1600" strike="noStrike" u="non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  <a:endParaRPr b="0" lang="ru-RU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1502921-09AD-4989-9456-010B3D564CAC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56400" y="286920"/>
            <a:ext cx="6416280" cy="1193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ru-RU" sz="4400" strike="noStrike" u="none">
                <a:solidFill>
                  <a:schemeClr val="dk1"/>
                </a:solidFill>
                <a:uFillTx/>
                <a:latin typeface="Calibri"/>
              </a:rPr>
              <a:t>Образец заголовка</a:t>
            </a:r>
            <a:endParaRPr b="0" lang="ru-RU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AC5237B-CBDA-4D9A-B1C8-B0BB40C4818B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35640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2435760" y="6640200"/>
            <a:ext cx="2257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5109480" y="6640200"/>
            <a:ext cx="1663200" cy="381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D23C462-7FBF-44C3-A6D2-B66AC0AD063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356400" y="285840"/>
            <a:ext cx="6415920" cy="119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356400" y="1676160"/>
            <a:ext cx="6415920" cy="415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400" strike="noStrike" u="non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  <a:endParaRPr b="0" lang="ru-RU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  <a:endParaRPr b="0" lang="ru-RU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6551</TotalTime>
  <Application>Редактор_презентаций/3.2.0.0$Windows_X86_64 LibreOffice_project/29d405d514c942f486143cf9c5a76ef33adfdebb</Application>
  <AppVersion>15.0000</AppVersion>
  <Words>2939</Words>
  <Paragraphs>443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vva</dc:creator>
  <dc:description/>
  <dc:language>ru-RU</dc:language>
  <cp:lastModifiedBy/>
  <dcterms:modified xsi:type="dcterms:W3CDTF">2025-11-28T12:47:28Z</dcterms:modified>
  <cp:revision>522</cp:revision>
  <dc:subject/>
  <dc:title>Слайд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Произвольный</vt:lpwstr>
  </property>
  <property fmtid="{D5CDD505-2E9C-101B-9397-08002B2CF9AE}" pid="4" name="Slides">
    <vt:i4>25</vt:i4>
  </property>
</Properties>
</file>